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0" r:id="rId4"/>
    <p:sldId id="259" r:id="rId5"/>
    <p:sldId id="258"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6A837-FF5E-42E3-B1E8-347368AD8573}" type="datetimeFigureOut">
              <a:rPr lang="en-GB" smtClean="0"/>
              <a:t>13/10/2015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C8B1F-EDBB-4DE1-BACB-7F395B69DB84}" type="slidenum">
              <a:rPr lang="en-GB" smtClean="0"/>
              <a:t>‹#›</a:t>
            </a:fld>
            <a:endParaRPr lang="en-GB"/>
          </a:p>
        </p:txBody>
      </p:sp>
    </p:spTree>
    <p:extLst>
      <p:ext uri="{BB962C8B-B14F-4D97-AF65-F5344CB8AC3E}">
        <p14:creationId xmlns:p14="http://schemas.microsoft.com/office/powerpoint/2010/main" val="205989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260B60B-0613-4412-AC57-2A1D88C39A04}" type="datetimeFigureOut">
              <a:rPr lang="en-GB" smtClean="0"/>
              <a:t>13/10/2015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A788E03-4621-4B4D-9EBC-55407B1FF2C9}"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60B60B-0613-4412-AC57-2A1D88C39A04}"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88E03-4621-4B4D-9EBC-55407B1FF2C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60B60B-0613-4412-AC57-2A1D88C39A04}"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88E03-4621-4B4D-9EBC-55407B1FF2C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260B60B-0613-4412-AC57-2A1D88C39A04}"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788E03-4621-4B4D-9EBC-55407B1FF2C9}"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60B60B-0613-4412-AC57-2A1D88C39A04}" type="datetimeFigureOut">
              <a:rPr lang="en-GB" smtClean="0"/>
              <a:t>13/10/2015</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A788E03-4621-4B4D-9EBC-55407B1FF2C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260B60B-0613-4412-AC57-2A1D88C39A04}" type="datetimeFigureOut">
              <a:rPr lang="en-GB" smtClean="0"/>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788E03-4621-4B4D-9EBC-55407B1FF2C9}"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260B60B-0613-4412-AC57-2A1D88C39A04}" type="datetimeFigureOut">
              <a:rPr lang="en-GB" smtClean="0"/>
              <a:t>13/10/2015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788E03-4621-4B4D-9EBC-55407B1FF2C9}"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60B60B-0613-4412-AC57-2A1D88C39A04}" type="datetimeFigureOut">
              <a:rPr lang="en-GB" smtClean="0"/>
              <a:t>13/10/2015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788E03-4621-4B4D-9EBC-55407B1FF2C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0B60B-0613-4412-AC57-2A1D88C39A04}" type="datetimeFigureOut">
              <a:rPr lang="en-GB" smtClean="0"/>
              <a:t>13/10/2015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788E03-4621-4B4D-9EBC-55407B1FF2C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60B60B-0613-4412-AC57-2A1D88C39A04}" type="datetimeFigureOut">
              <a:rPr lang="en-GB" smtClean="0"/>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788E03-4621-4B4D-9EBC-55407B1FF2C9}"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60B60B-0613-4412-AC57-2A1D88C39A04}" type="datetimeFigureOut">
              <a:rPr lang="en-GB" smtClean="0"/>
              <a:t>13/10/2015</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1A788E03-4621-4B4D-9EBC-55407B1FF2C9}"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260B60B-0613-4412-AC57-2A1D88C39A04}" type="datetimeFigureOut">
              <a:rPr lang="en-GB" smtClean="0"/>
              <a:t>13/10/2015</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A788E03-4621-4B4D-9EBC-55407B1FF2C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By Eoin Godfrey</a:t>
            </a:r>
            <a:endParaRPr lang="en-GB" dirty="0"/>
          </a:p>
        </p:txBody>
      </p:sp>
      <p:sp>
        <p:nvSpPr>
          <p:cNvPr id="2" name="Title 1"/>
          <p:cNvSpPr>
            <a:spLocks noGrp="1"/>
          </p:cNvSpPr>
          <p:nvPr>
            <p:ph type="ctrTitle"/>
          </p:nvPr>
        </p:nvSpPr>
        <p:spPr/>
        <p:txBody>
          <a:bodyPr/>
          <a:lstStyle/>
          <a:p>
            <a:r>
              <a:rPr lang="en-GB" dirty="0" smtClean="0"/>
              <a:t>Interview Techniques</a:t>
            </a:r>
            <a:endParaRPr lang="en-GB" dirty="0"/>
          </a:p>
        </p:txBody>
      </p:sp>
    </p:spTree>
    <p:extLst>
      <p:ext uri="{BB962C8B-B14F-4D97-AF65-F5344CB8AC3E}">
        <p14:creationId xmlns:p14="http://schemas.microsoft.com/office/powerpoint/2010/main" val="342749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196752"/>
            <a:ext cx="7772400" cy="4823048"/>
          </a:xfrm>
        </p:spPr>
        <p:txBody>
          <a:bodyPr>
            <a:normAutofit/>
          </a:bodyPr>
          <a:lstStyle/>
          <a:p>
            <a:r>
              <a:rPr lang="en-US" sz="2400" dirty="0" smtClean="0"/>
              <a:t>The questions that are used in this interview are very open and light hearted, as Graham and Seth have a good laugh with each other as they talk about the voices that are used in Family Guy and as Seth is doing his impressions of different characters such as Peter Griffin and Kermit the Frog.</a:t>
            </a:r>
            <a:endParaRPr lang="en-US" sz="2400" dirty="0"/>
          </a:p>
        </p:txBody>
      </p:sp>
      <p:sp>
        <p:nvSpPr>
          <p:cNvPr id="4" name="Rectangle 3"/>
          <p:cNvSpPr/>
          <p:nvPr/>
        </p:nvSpPr>
        <p:spPr>
          <a:xfrm>
            <a:off x="2123728" y="260648"/>
            <a:ext cx="4874351" cy="646331"/>
          </a:xfrm>
          <a:prstGeom prst="rect">
            <a:avLst/>
          </a:prstGeom>
        </p:spPr>
        <p:txBody>
          <a:bodyPr wrap="none">
            <a:spAutoFit/>
          </a:bodyPr>
          <a:lstStyle/>
          <a:p>
            <a:r>
              <a:rPr lang="en-US" sz="3600" dirty="0" smtClean="0"/>
              <a:t>Interview 3: Question Types</a:t>
            </a:r>
            <a:r>
              <a:rPr lang="en-US" dirty="0" smtClean="0"/>
              <a:t> </a:t>
            </a:r>
            <a:endParaRPr lang="en-US" dirty="0"/>
          </a:p>
        </p:txBody>
      </p:sp>
      <p:pic>
        <p:nvPicPr>
          <p:cNvPr id="5" name="Picture 4" descr="Screen Shot 2015-10-09 at 14.55.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378" y="3161393"/>
            <a:ext cx="6645049" cy="3528391"/>
          </a:xfrm>
          <a:prstGeom prst="rect">
            <a:avLst/>
          </a:prstGeom>
        </p:spPr>
      </p:pic>
    </p:spTree>
    <p:extLst>
      <p:ext uri="{BB962C8B-B14F-4D97-AF65-F5344CB8AC3E}">
        <p14:creationId xmlns:p14="http://schemas.microsoft.com/office/powerpoint/2010/main" val="20152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340768"/>
            <a:ext cx="7772400" cy="4823048"/>
          </a:xfrm>
        </p:spPr>
        <p:txBody>
          <a:bodyPr>
            <a:normAutofit/>
          </a:bodyPr>
          <a:lstStyle/>
          <a:p>
            <a:r>
              <a:rPr lang="en-US" sz="2400" dirty="0" smtClean="0"/>
              <a:t>The target audience of this interview is the viewers of the Graham Norton show and also the general audience of the BBC altogether. Another target audience of this interview from the Graham Norton Show would be fans of the Family Guy TV series that Seth McFarlane created</a:t>
            </a:r>
            <a:r>
              <a:rPr lang="en-US" sz="2400" dirty="0" smtClean="0"/>
              <a:t>.</a:t>
            </a:r>
          </a:p>
          <a:p>
            <a:r>
              <a:rPr lang="en-US" sz="2400" dirty="0"/>
              <a:t>https://www.youtube.com/watch?v=AP_aom1IgqI</a:t>
            </a:r>
            <a:endParaRPr lang="en-US" sz="2400" dirty="0"/>
          </a:p>
        </p:txBody>
      </p:sp>
      <p:sp>
        <p:nvSpPr>
          <p:cNvPr id="4" name="Rectangle 3"/>
          <p:cNvSpPr/>
          <p:nvPr/>
        </p:nvSpPr>
        <p:spPr>
          <a:xfrm>
            <a:off x="1979712" y="332656"/>
            <a:ext cx="5184576" cy="646331"/>
          </a:xfrm>
          <a:prstGeom prst="rect">
            <a:avLst/>
          </a:prstGeom>
        </p:spPr>
        <p:txBody>
          <a:bodyPr wrap="square">
            <a:spAutoFit/>
          </a:bodyPr>
          <a:lstStyle/>
          <a:p>
            <a:r>
              <a:rPr lang="en-US" sz="3600" dirty="0" smtClean="0"/>
              <a:t>Interview 3: Target Audience </a:t>
            </a:r>
            <a:endParaRPr lang="en-US" sz="3600" dirty="0"/>
          </a:p>
        </p:txBody>
      </p:sp>
      <p:pic>
        <p:nvPicPr>
          <p:cNvPr id="5" name="Picture 4" descr="Screen Shot 2015-10-09 at 15.03.5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716" y="3916437"/>
            <a:ext cx="5112568" cy="2730576"/>
          </a:xfrm>
          <a:prstGeom prst="rect">
            <a:avLst/>
          </a:prstGeom>
        </p:spPr>
      </p:pic>
    </p:spTree>
    <p:extLst>
      <p:ext uri="{BB962C8B-B14F-4D97-AF65-F5344CB8AC3E}">
        <p14:creationId xmlns:p14="http://schemas.microsoft.com/office/powerpoint/2010/main" val="191125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quarter" idx="1"/>
          </p:nvPr>
        </p:nvSpPr>
        <p:spPr>
          <a:xfrm>
            <a:off x="914400" y="1447800"/>
            <a:ext cx="7772400" cy="4645496"/>
          </a:xfrm>
        </p:spPr>
        <p:txBody>
          <a:bodyPr>
            <a:noAutofit/>
          </a:bodyPr>
          <a:lstStyle/>
          <a:p>
            <a:pPr marL="0" indent="0">
              <a:buNone/>
            </a:pPr>
            <a:r>
              <a:rPr lang="en-GB" sz="2800" dirty="0" smtClean="0"/>
              <a:t>For my interview skills class, I must analyse three interviews from different sections of media, </a:t>
            </a:r>
            <a:r>
              <a:rPr lang="en-GB" sz="2800" dirty="0"/>
              <a:t>i</a:t>
            </a:r>
            <a:r>
              <a:rPr lang="en-GB" sz="2800" dirty="0" smtClean="0"/>
              <a:t>n the three interviews that I have chosen, I will look at:</a:t>
            </a:r>
          </a:p>
          <a:p>
            <a:r>
              <a:rPr lang="en-GB" sz="2800" dirty="0" smtClean="0"/>
              <a:t>The Purpose </a:t>
            </a:r>
            <a:r>
              <a:rPr lang="en-GB" sz="2800" dirty="0"/>
              <a:t>of the </a:t>
            </a:r>
            <a:r>
              <a:rPr lang="en-GB" sz="2800" dirty="0" smtClean="0"/>
              <a:t>Interview</a:t>
            </a:r>
            <a:endParaRPr lang="en-GB" sz="2800" dirty="0"/>
          </a:p>
          <a:p>
            <a:r>
              <a:rPr lang="en-GB" sz="2800" dirty="0"/>
              <a:t>Types of </a:t>
            </a:r>
            <a:r>
              <a:rPr lang="en-GB" sz="2800" dirty="0" smtClean="0"/>
              <a:t>Questions</a:t>
            </a:r>
            <a:endParaRPr lang="en-GB" sz="2800" dirty="0"/>
          </a:p>
          <a:p>
            <a:r>
              <a:rPr lang="en-GB" sz="2800" dirty="0"/>
              <a:t>Target </a:t>
            </a:r>
            <a:r>
              <a:rPr lang="en-GB" sz="2800" dirty="0" smtClean="0"/>
              <a:t>Audience</a:t>
            </a:r>
          </a:p>
          <a:p>
            <a:pPr marL="0" indent="0">
              <a:buNone/>
            </a:pPr>
            <a:endParaRPr lang="en-GB" sz="2800" dirty="0" smtClean="0"/>
          </a:p>
          <a:p>
            <a:pPr marL="0" indent="0">
              <a:buNone/>
            </a:pPr>
            <a:r>
              <a:rPr lang="en-GB" sz="2800" dirty="0" smtClean="0"/>
              <a:t>I will then present my findings from these three interviews to the rest of my class in the form of a PowerPoint presentation.</a:t>
            </a:r>
            <a:endParaRPr lang="en-GB" sz="2800" dirty="0"/>
          </a:p>
        </p:txBody>
      </p:sp>
    </p:spTree>
    <p:extLst>
      <p:ext uri="{BB962C8B-B14F-4D97-AF65-F5344CB8AC3E}">
        <p14:creationId xmlns:p14="http://schemas.microsoft.com/office/powerpoint/2010/main" val="233365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60648"/>
            <a:ext cx="4392488" cy="724942"/>
          </a:xfrm>
        </p:spPr>
        <p:txBody>
          <a:bodyPr>
            <a:normAutofit fontScale="90000"/>
          </a:bodyPr>
          <a:lstStyle/>
          <a:p>
            <a:r>
              <a:rPr lang="en-GB" dirty="0" smtClean="0"/>
              <a:t>Interview 1: Purpose</a:t>
            </a:r>
            <a:endParaRPr lang="en-GB" dirty="0"/>
          </a:p>
        </p:txBody>
      </p:sp>
      <p:sp>
        <p:nvSpPr>
          <p:cNvPr id="3" name="Content Placeholder 2"/>
          <p:cNvSpPr>
            <a:spLocks noGrp="1"/>
          </p:cNvSpPr>
          <p:nvPr>
            <p:ph sz="quarter" idx="1"/>
          </p:nvPr>
        </p:nvSpPr>
        <p:spPr>
          <a:xfrm>
            <a:off x="467544" y="1124744"/>
            <a:ext cx="8064896" cy="5544616"/>
          </a:xfrm>
        </p:spPr>
        <p:txBody>
          <a:bodyPr/>
          <a:lstStyle/>
          <a:p>
            <a:r>
              <a:rPr lang="en-GB" sz="2400" dirty="0" smtClean="0"/>
              <a:t>This first interview is an moving image interview with presenter James Arnold Taylor and actor Mark Hamill that was filmed during one of the Star Wars fan conventions in America.</a:t>
            </a:r>
          </a:p>
          <a:p>
            <a:r>
              <a:rPr lang="en-GB" sz="2400" dirty="0" smtClean="0"/>
              <a:t>During this interview; Mark talks to James about his experience in the Star Wars films as well as his role in the new Star Wars film, “The Force Awakens” where he reprises his role as Luke Skywalker from the original films.</a:t>
            </a:r>
          </a:p>
          <a:p>
            <a:pPr marL="0" indent="0">
              <a:buNone/>
            </a:pPr>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61048"/>
            <a:ext cx="432929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03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6502697" cy="724942"/>
          </a:xfrm>
        </p:spPr>
        <p:txBody>
          <a:bodyPr>
            <a:normAutofit fontScale="90000"/>
          </a:bodyPr>
          <a:lstStyle/>
          <a:p>
            <a:r>
              <a:rPr lang="en-GB" dirty="0" smtClean="0"/>
              <a:t>Interview 1: Types of Questions</a:t>
            </a:r>
            <a:endParaRPr lang="en-GB" dirty="0"/>
          </a:p>
        </p:txBody>
      </p:sp>
      <p:sp>
        <p:nvSpPr>
          <p:cNvPr id="3" name="Content Placeholder 2"/>
          <p:cNvSpPr>
            <a:spLocks noGrp="1"/>
          </p:cNvSpPr>
          <p:nvPr>
            <p:ph sz="quarter" idx="1"/>
          </p:nvPr>
        </p:nvSpPr>
        <p:spPr>
          <a:xfrm>
            <a:off x="323528" y="1181452"/>
            <a:ext cx="8420472" cy="4572000"/>
          </a:xfrm>
        </p:spPr>
        <p:txBody>
          <a:bodyPr/>
          <a:lstStyle/>
          <a:p>
            <a:r>
              <a:rPr lang="en-GB" sz="2400" dirty="0" smtClean="0"/>
              <a:t>The questions that Mark is being asked are open questions that involve his experience in the Star Wars films and about how his son was a big Star Wars fan when he was 3 years old, he also talks about the pictures that he has of him and his family on the set of “Return of the Jedi.” when it was being filmed. </a:t>
            </a:r>
          </a:p>
          <a:p>
            <a:r>
              <a:rPr lang="en-GB" sz="2400" dirty="0" smtClean="0"/>
              <a:t>Mark also talks about his role in the newest Star Wars film, “The Force Awakens”; where he reprises his role as Luke Skywalker, one of the characters from the original films; </a:t>
            </a:r>
            <a:r>
              <a:rPr lang="en-GB" sz="2400" dirty="0"/>
              <a:t>h</a:t>
            </a:r>
            <a:r>
              <a:rPr lang="en-GB" sz="2400" dirty="0" smtClean="0"/>
              <a:t>e states that returning to his role as Luke was a rush of nostalgia for him.</a:t>
            </a:r>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2352" y="4653136"/>
            <a:ext cx="3984030"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197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724942"/>
          </a:xfrm>
        </p:spPr>
        <p:txBody>
          <a:bodyPr>
            <a:normAutofit/>
          </a:bodyPr>
          <a:lstStyle/>
          <a:p>
            <a:r>
              <a:rPr lang="en-GB" sz="3600" dirty="0" smtClean="0"/>
              <a:t>Interview 1: Target audience</a:t>
            </a:r>
            <a:endParaRPr lang="en-GB" sz="3600" dirty="0"/>
          </a:p>
        </p:txBody>
      </p:sp>
      <p:sp>
        <p:nvSpPr>
          <p:cNvPr id="3" name="Content Placeholder 2"/>
          <p:cNvSpPr>
            <a:spLocks noGrp="1"/>
          </p:cNvSpPr>
          <p:nvPr>
            <p:ph sz="quarter" idx="1"/>
          </p:nvPr>
        </p:nvSpPr>
        <p:spPr>
          <a:xfrm>
            <a:off x="395536" y="1124744"/>
            <a:ext cx="8276456" cy="5625116"/>
          </a:xfrm>
        </p:spPr>
        <p:txBody>
          <a:bodyPr>
            <a:normAutofit/>
          </a:bodyPr>
          <a:lstStyle/>
          <a:p>
            <a:r>
              <a:rPr lang="en-GB" sz="2400" dirty="0" smtClean="0"/>
              <a:t>The target audience for this interview with Mark Hamill would mainly be fans of the Star Wars films and anyone who is waiting of the release of the newest film “The Force Awakens”. </a:t>
            </a:r>
          </a:p>
          <a:p>
            <a:r>
              <a:rPr lang="en-GB" sz="2400" dirty="0" smtClean="0"/>
              <a:t>This interview is also aimed at fans of science fiction films and people who enjoy Mark Hamill’s work in other films and TV shows other than the Star Wars films</a:t>
            </a:r>
            <a:r>
              <a:rPr lang="en-GB" sz="2400" dirty="0" smtClean="0"/>
              <a:t>.</a:t>
            </a:r>
          </a:p>
          <a:p>
            <a:r>
              <a:rPr lang="en-GB" sz="2400" dirty="0"/>
              <a:t>https://www.youtube.com/watch?v=p-VQiOhsNmk</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05064"/>
            <a:ext cx="4464496" cy="2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7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04664"/>
            <a:ext cx="4017640" cy="580926"/>
          </a:xfrm>
        </p:spPr>
        <p:txBody>
          <a:bodyPr>
            <a:normAutofit fontScale="90000"/>
          </a:bodyPr>
          <a:lstStyle/>
          <a:p>
            <a:r>
              <a:rPr lang="en-GB" sz="3600" dirty="0" smtClean="0"/>
              <a:t>Interview 2: Purpose</a:t>
            </a:r>
            <a:endParaRPr lang="en-GB" sz="3600" dirty="0"/>
          </a:p>
        </p:txBody>
      </p:sp>
      <p:sp>
        <p:nvSpPr>
          <p:cNvPr id="3" name="Content Placeholder 2"/>
          <p:cNvSpPr>
            <a:spLocks noGrp="1"/>
          </p:cNvSpPr>
          <p:nvPr>
            <p:ph sz="quarter" idx="1"/>
          </p:nvPr>
        </p:nvSpPr>
        <p:spPr>
          <a:xfrm>
            <a:off x="914400" y="1052736"/>
            <a:ext cx="5097760" cy="4752528"/>
          </a:xfrm>
        </p:spPr>
        <p:txBody>
          <a:bodyPr>
            <a:normAutofit fontScale="47500" lnSpcReduction="20000"/>
          </a:bodyPr>
          <a:lstStyle/>
          <a:p>
            <a:r>
              <a:rPr lang="en-GB" sz="5100" dirty="0" smtClean="0"/>
              <a:t>This next interview is an interview with Robert Downey Jr; this is a moving image interview and was shown on Channel 4. </a:t>
            </a:r>
          </a:p>
          <a:p>
            <a:r>
              <a:rPr lang="en-GB" sz="5100" dirty="0" smtClean="0"/>
              <a:t>The interview’s original purpose was to promote the film “Avengers: Age of Ultron” which features comic book characters created by Marvel Comics and stars Robert Downey </a:t>
            </a:r>
            <a:r>
              <a:rPr lang="en-GB" sz="5100" dirty="0" err="1" smtClean="0"/>
              <a:t>Jr</a:t>
            </a:r>
            <a:r>
              <a:rPr lang="en-GB" sz="5100" dirty="0" smtClean="0"/>
              <a:t> in one of the leading roles.</a:t>
            </a:r>
          </a:p>
          <a:p>
            <a:r>
              <a:rPr lang="en-GB" sz="5100" dirty="0" smtClean="0"/>
              <a:t>However</a:t>
            </a:r>
            <a:r>
              <a:rPr lang="en-GB" sz="5100" dirty="0"/>
              <a:t>, the interviewer then begins to </a:t>
            </a:r>
            <a:r>
              <a:rPr lang="en-GB" sz="5100" dirty="0" smtClean="0"/>
              <a:t>ask Robert </a:t>
            </a:r>
            <a:r>
              <a:rPr lang="en-GB" sz="5100" dirty="0"/>
              <a:t>more personal </a:t>
            </a:r>
            <a:r>
              <a:rPr lang="en-GB" sz="5100" dirty="0" smtClean="0"/>
              <a:t>questions about his family and past; </a:t>
            </a:r>
            <a:r>
              <a:rPr lang="en-GB" sz="5100" dirty="0"/>
              <a:t>causing the </a:t>
            </a:r>
            <a:r>
              <a:rPr lang="en-GB" sz="5100" dirty="0" smtClean="0"/>
              <a:t>actor </a:t>
            </a:r>
            <a:r>
              <a:rPr lang="en-GB" sz="5100" dirty="0"/>
              <a:t>to become uncomfortable </a:t>
            </a:r>
            <a:r>
              <a:rPr lang="en-GB" sz="5100" dirty="0" smtClean="0"/>
              <a:t>and this then causes him to leave </a:t>
            </a:r>
            <a:r>
              <a:rPr lang="en-GB" sz="5100" dirty="0"/>
              <a:t>the interview altogether as a result.</a:t>
            </a:r>
          </a:p>
          <a:p>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340768"/>
            <a:ext cx="278082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39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5472608" cy="652934"/>
          </a:xfrm>
        </p:spPr>
        <p:txBody>
          <a:bodyPr>
            <a:noAutofit/>
          </a:bodyPr>
          <a:lstStyle/>
          <a:p>
            <a:r>
              <a:rPr lang="en-US" sz="3600" dirty="0" smtClean="0"/>
              <a:t>Interview 2: Question Types</a:t>
            </a:r>
            <a:endParaRPr lang="en-US" sz="3600" dirty="0"/>
          </a:p>
        </p:txBody>
      </p:sp>
      <p:sp>
        <p:nvSpPr>
          <p:cNvPr id="3" name="Content Placeholder 2"/>
          <p:cNvSpPr>
            <a:spLocks noGrp="1"/>
          </p:cNvSpPr>
          <p:nvPr>
            <p:ph sz="quarter" idx="1"/>
          </p:nvPr>
        </p:nvSpPr>
        <p:spPr>
          <a:xfrm>
            <a:off x="827584" y="1052736"/>
            <a:ext cx="7772400" cy="4823048"/>
          </a:xfrm>
        </p:spPr>
        <p:txBody>
          <a:bodyPr>
            <a:noAutofit/>
          </a:bodyPr>
          <a:lstStyle/>
          <a:p>
            <a:r>
              <a:rPr lang="en-US" sz="2400" dirty="0" smtClean="0"/>
              <a:t>At the start of the interview; the interviewer starts off with lighthearted questions about “Age of Ultron” and characters that it is based on; the questions used in this part in the interview are open questions that are used to ask Robert some questions about the role that he has as Tony Stark,</a:t>
            </a:r>
            <a:r>
              <a:rPr lang="en-US" sz="2400" dirty="0"/>
              <a:t> </a:t>
            </a:r>
            <a:r>
              <a:rPr lang="en-US" sz="2400" dirty="0" smtClean="0"/>
              <a:t>the character also known as Iron Man.</a:t>
            </a:r>
          </a:p>
          <a:p>
            <a:r>
              <a:rPr lang="en-US" sz="2400" dirty="0" smtClean="0"/>
              <a:t>But as the interview with Robert goes on; the interviewer begins to ask some very aggressive and off-topic questions regarding Robert’s past, these questions were about information that was very personal to the interviewee.</a:t>
            </a:r>
            <a:endParaRPr lang="en-US" sz="2400" dirty="0"/>
          </a:p>
        </p:txBody>
      </p:sp>
      <p:pic>
        <p:nvPicPr>
          <p:cNvPr id="4" name="Picture 3"/>
          <p:cNvPicPr>
            <a:picLocks noChangeAspect="1"/>
          </p:cNvPicPr>
          <p:nvPr/>
        </p:nvPicPr>
        <p:blipFill>
          <a:blip r:embed="rId2"/>
          <a:stretch>
            <a:fillRect/>
          </a:stretch>
        </p:blipFill>
        <p:spPr>
          <a:xfrm>
            <a:off x="5652120" y="4555498"/>
            <a:ext cx="1584176" cy="2148033"/>
          </a:xfrm>
          <a:prstGeom prst="rect">
            <a:avLst/>
          </a:prstGeom>
        </p:spPr>
      </p:pic>
    </p:spTree>
    <p:extLst>
      <p:ext uri="{BB962C8B-B14F-4D97-AF65-F5344CB8AC3E}">
        <p14:creationId xmlns:p14="http://schemas.microsoft.com/office/powerpoint/2010/main" val="764550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268760"/>
            <a:ext cx="7772400" cy="4572000"/>
          </a:xfrm>
        </p:spPr>
        <p:txBody>
          <a:bodyPr>
            <a:normAutofit/>
          </a:bodyPr>
          <a:lstStyle/>
          <a:p>
            <a:r>
              <a:rPr lang="en-US" sz="2400" dirty="0" smtClean="0"/>
              <a:t>This interview with Actor Robert Downey Jr </a:t>
            </a:r>
            <a:r>
              <a:rPr lang="en-US" sz="2400" dirty="0"/>
              <a:t>would have </a:t>
            </a:r>
            <a:r>
              <a:rPr lang="en-US" sz="2400" dirty="0" smtClean="0"/>
              <a:t>been targeted at </a:t>
            </a:r>
            <a:r>
              <a:rPr lang="en-US" sz="2400" dirty="0"/>
              <a:t>the general audience of the news </a:t>
            </a:r>
            <a:r>
              <a:rPr lang="en-US" sz="2400" dirty="0" smtClean="0"/>
              <a:t>programme </a:t>
            </a:r>
            <a:r>
              <a:rPr lang="en-US" sz="2400" dirty="0"/>
              <a:t>and </a:t>
            </a:r>
            <a:r>
              <a:rPr lang="en-US" sz="2400" dirty="0" smtClean="0"/>
              <a:t>viewers of Channel 4, another the target audience for this interview would have been comic </a:t>
            </a:r>
            <a:r>
              <a:rPr lang="en-US" sz="2400" dirty="0"/>
              <a:t>book fans who were waiting for the release of “Age of Ultron” in the cinemas</a:t>
            </a:r>
            <a:r>
              <a:rPr lang="en-US" sz="2400" dirty="0" smtClean="0"/>
              <a:t>.</a:t>
            </a:r>
          </a:p>
          <a:p>
            <a:r>
              <a:rPr lang="en-US" sz="2400" dirty="0" smtClean="0"/>
              <a:t>The interview also had </a:t>
            </a:r>
            <a:r>
              <a:rPr lang="en-US" sz="2400" dirty="0" smtClean="0"/>
              <a:t>a structure where the interviewer got the interviewee to answer the easy questions and then slowly went deeper in order to ask the interviewee more off topic questions that had no relevance to the interview’s purpose.</a:t>
            </a:r>
          </a:p>
          <a:p>
            <a:r>
              <a:rPr lang="en-US" sz="2400" dirty="0"/>
              <a:t>https://www.youtube.com/watch?v=ALBwaO-rAsE</a:t>
            </a:r>
            <a:endParaRPr lang="en-US" sz="2400" dirty="0"/>
          </a:p>
        </p:txBody>
      </p:sp>
      <p:sp>
        <p:nvSpPr>
          <p:cNvPr id="4" name="Rectangle 3"/>
          <p:cNvSpPr/>
          <p:nvPr/>
        </p:nvSpPr>
        <p:spPr>
          <a:xfrm>
            <a:off x="2411760" y="404664"/>
            <a:ext cx="4957983" cy="646331"/>
          </a:xfrm>
          <a:prstGeom prst="rect">
            <a:avLst/>
          </a:prstGeom>
        </p:spPr>
        <p:txBody>
          <a:bodyPr wrap="none">
            <a:spAutoFit/>
          </a:bodyPr>
          <a:lstStyle/>
          <a:p>
            <a:r>
              <a:rPr lang="en-US" sz="3600" dirty="0"/>
              <a:t>Interview 2: </a:t>
            </a:r>
            <a:r>
              <a:rPr lang="en-US" sz="3600" dirty="0" smtClean="0"/>
              <a:t>Target Audience</a:t>
            </a:r>
            <a:endParaRPr lang="en-US" sz="3600" dirty="0"/>
          </a:p>
        </p:txBody>
      </p:sp>
      <p:pic>
        <p:nvPicPr>
          <p:cNvPr id="5" name="Picture 4" descr="Screen Shot 2015-09-22 at 16.28.1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360" y="5085184"/>
            <a:ext cx="2681329" cy="1628800"/>
          </a:xfrm>
          <a:prstGeom prst="rect">
            <a:avLst/>
          </a:prstGeom>
        </p:spPr>
      </p:pic>
    </p:spTree>
    <p:extLst>
      <p:ext uri="{BB962C8B-B14F-4D97-AF65-F5344CB8AC3E}">
        <p14:creationId xmlns:p14="http://schemas.microsoft.com/office/powerpoint/2010/main" val="148521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268760"/>
            <a:ext cx="7772400" cy="4572000"/>
          </a:xfrm>
        </p:spPr>
        <p:txBody>
          <a:bodyPr>
            <a:normAutofit/>
          </a:bodyPr>
          <a:lstStyle/>
          <a:p>
            <a:r>
              <a:rPr lang="en-US" sz="2400" dirty="0" smtClean="0"/>
              <a:t>This final interview is a moving image interview with Seth McFarlane; the creator of Family Guy on the Graham Norton Show on BBC.</a:t>
            </a:r>
          </a:p>
          <a:p>
            <a:r>
              <a:rPr lang="en-US" sz="2400" dirty="0" smtClean="0"/>
              <a:t>In this interview, Seth talks about the origin of the different voices that he uses in Family Guy and also does impressions of the characters that he voices on the show such as Stewie and Peter Griffin.</a:t>
            </a:r>
            <a:endParaRPr lang="en-US" sz="2400" dirty="0"/>
          </a:p>
        </p:txBody>
      </p:sp>
      <p:sp>
        <p:nvSpPr>
          <p:cNvPr id="6" name="Rectangle 5"/>
          <p:cNvSpPr/>
          <p:nvPr/>
        </p:nvSpPr>
        <p:spPr>
          <a:xfrm>
            <a:off x="2411760" y="404664"/>
            <a:ext cx="3702831" cy="646331"/>
          </a:xfrm>
          <a:prstGeom prst="rect">
            <a:avLst/>
          </a:prstGeom>
        </p:spPr>
        <p:txBody>
          <a:bodyPr wrap="none">
            <a:spAutoFit/>
          </a:bodyPr>
          <a:lstStyle/>
          <a:p>
            <a:r>
              <a:rPr lang="en-US" sz="3600" dirty="0"/>
              <a:t>Interview </a:t>
            </a:r>
            <a:r>
              <a:rPr lang="en-US" sz="3600" dirty="0" smtClean="0"/>
              <a:t>3: Purpose</a:t>
            </a:r>
            <a:endParaRPr lang="en-US" sz="3600" dirty="0"/>
          </a:p>
        </p:txBody>
      </p:sp>
      <p:pic>
        <p:nvPicPr>
          <p:cNvPr id="7" name="Picture 6" descr="Screen Shot 2015-10-09 at 14.47.4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4077072"/>
            <a:ext cx="4921546" cy="2598887"/>
          </a:xfrm>
          <a:prstGeom prst="rect">
            <a:avLst/>
          </a:prstGeom>
        </p:spPr>
      </p:pic>
    </p:spTree>
    <p:extLst>
      <p:ext uri="{BB962C8B-B14F-4D97-AF65-F5344CB8AC3E}">
        <p14:creationId xmlns:p14="http://schemas.microsoft.com/office/powerpoint/2010/main" val="3638029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245</TotalTime>
  <Words>853</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Interview Techniques</vt:lpstr>
      <vt:lpstr>Introduction</vt:lpstr>
      <vt:lpstr>Interview 1: Purpose</vt:lpstr>
      <vt:lpstr>Interview 1: Types of Questions</vt:lpstr>
      <vt:lpstr>Interview 1: Target audience</vt:lpstr>
      <vt:lpstr>Interview 2: Purpose</vt:lpstr>
      <vt:lpstr>Interview 2: Question Types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Techniques</dc:title>
  <dc:creator>Administrator</dc:creator>
  <cp:lastModifiedBy>Administrator</cp:lastModifiedBy>
  <cp:revision>48</cp:revision>
  <dcterms:created xsi:type="dcterms:W3CDTF">2015-09-29T13:33:04Z</dcterms:created>
  <dcterms:modified xsi:type="dcterms:W3CDTF">2015-10-13T13:24:04Z</dcterms:modified>
</cp:coreProperties>
</file>